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Libre Franklin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jbhBZLX+NuK3zPUIDfo85jCuc9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931199-45EF-43C2-8FFD-4A664B782972}">
  <a:tblStyle styleId="{02931199-45EF-43C2-8FFD-4A664B78297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LibreFranklin-bold.fntdata"/><Relationship Id="rId27" Type="http://schemas.openxmlformats.org/officeDocument/2006/relationships/font" Target="fonts/LibreFranklin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ibreFranklin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LibreFranklin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f51e2ded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df51e2deda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f51e2deda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df51e2deda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f51e2deda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df51e2deda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f51e2deda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df51e2deda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51e3aca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df51e3aca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60db201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de60db201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e60db201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de60db201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f51e2de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df51e2de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f51e2deda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df51e2deda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slide" Target="/ppt/slides/slide7.xml"/><Relationship Id="rId6" Type="http://schemas.openxmlformats.org/officeDocument/2006/relationships/slide" Target="/ppt/slides/slide3.xml"/><Relationship Id="rId7" Type="http://schemas.openxmlformats.org/officeDocument/2006/relationships/slide" Target="/ppt/slides/slide1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907097" y="436384"/>
            <a:ext cx="8377806" cy="2331982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5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Конструктор застройки на холмистой местности</a:t>
            </a:r>
            <a:endParaRPr/>
          </a:p>
        </p:txBody>
      </p:sp>
      <p:sp>
        <p:nvSpPr>
          <p:cNvPr id="89" name="Google Shape;89;p1"/>
          <p:cNvSpPr/>
          <p:nvPr/>
        </p:nvSpPr>
        <p:spPr>
          <a:xfrm>
            <a:off x="9379131" y="5581675"/>
            <a:ext cx="2442754" cy="845294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2020-2021</a:t>
            </a:r>
            <a:endParaRPr b="0" i="0" sz="36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124200" y="3848834"/>
            <a:ext cx="5943600" cy="2572782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Руководитель : Гиглавый А.В.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Школа № 1533 «ЛИТ»</a:t>
            </a:r>
            <a:endParaRPr sz="36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Исполнитель : Пашенцев П.В. 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Афанасьев А.Р. </a:t>
            </a:r>
            <a:endParaRPr sz="36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" name="Google Shape;91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3822700" y="382378"/>
            <a:ext cx="4546600" cy="1308100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Сравнение аналогов</a:t>
            </a:r>
            <a:endParaRPr/>
          </a:p>
        </p:txBody>
      </p:sp>
      <p:sp>
        <p:nvSpPr>
          <p:cNvPr id="164" name="Google Shape;1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aphicFrame>
        <p:nvGraphicFramePr>
          <p:cNvPr id="165" name="Google Shape;165;p9"/>
          <p:cNvGraphicFramePr/>
          <p:nvPr/>
        </p:nvGraphicFramePr>
        <p:xfrm>
          <a:off x="1469928" y="18618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{02931199-45EF-43C2-8FFD-4A664B782972}</a:tableStyleId>
              </a:tblPr>
              <a:tblGrid>
                <a:gridCol w="1496500"/>
                <a:gridCol w="1268075"/>
                <a:gridCol w="2150100"/>
                <a:gridCol w="1828800"/>
                <a:gridCol w="2508675"/>
              </a:tblGrid>
              <a:tr h="1005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Название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800">
                          <a:solidFill>
                            <a:schemeClr val="lt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Понятный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800">
                          <a:solidFill>
                            <a:schemeClr val="lt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интерфейс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9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Выводимая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информация об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объектах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Динамика точки обзора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Требует </a:t>
                      </a:r>
                      <a:r>
                        <a:rPr lang="ru-RU" sz="1900">
                          <a:solidFill>
                            <a:schemeClr val="lt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мало ресурсов от компьютера</a:t>
                      </a:r>
                      <a:endParaRPr b="0" sz="19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45725" marB="45725" marR="91450" marL="91450"/>
                </a:tc>
              </a:tr>
              <a:tr h="712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Microsoft Maps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41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Google Earth Pro </a:t>
                      </a:r>
                      <a:endParaRPr sz="18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43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Конструктор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улиц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9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Программная реализация</a:t>
            </a:r>
            <a:endParaRPr/>
          </a:p>
        </p:txBody>
      </p:sp>
      <p:sp>
        <p:nvSpPr>
          <p:cNvPr id="171" name="Google Shape;171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Программы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AutoNum type="arabicPeriod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Unity 2019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AutoNum type="arabicPeriod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Visual Studio 2019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AutoNum type="arabicPeriod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Blender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Язык - C#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Библиотеки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"/>
              <a:buAutoNum type="arabicPeriod"/>
            </a:pP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TroLib 2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"/>
              <a:buAutoNum type="arabicPeriod"/>
            </a:pP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Mapbox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"/>
              <a:buAutoNum type="arabicPeriod"/>
            </a:pP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Mesh Combiner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"/>
              <a:buAutoNum type="arabicPeriod"/>
            </a:pP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Simple FileBrowser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3" name="Google Shape;17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Архитектура</a:t>
            </a:r>
            <a:endParaRPr/>
          </a:p>
        </p:txBody>
      </p:sp>
      <p:sp>
        <p:nvSpPr>
          <p:cNvPr id="179" name="Google Shape;1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0" name="Google Shape;180;p12"/>
          <p:cNvPicPr preferRelativeResize="0"/>
          <p:nvPr/>
        </p:nvPicPr>
        <p:blipFill rotWithShape="1">
          <a:blip r:embed="rId4">
            <a:alphaModFix/>
          </a:blip>
          <a:srcRect b="67761" l="0" r="0" t="0"/>
          <a:stretch/>
        </p:blipFill>
        <p:spPr>
          <a:xfrm>
            <a:off x="3102850" y="1795150"/>
            <a:ext cx="57340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f51e2deda_0_35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Архитектура</a:t>
            </a:r>
            <a:endParaRPr/>
          </a:p>
        </p:txBody>
      </p:sp>
      <p:sp>
        <p:nvSpPr>
          <p:cNvPr id="186" name="Google Shape;186;gdf51e2deda_0_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7" name="Google Shape;187;gdf51e2deda_0_35"/>
          <p:cNvPicPr preferRelativeResize="0"/>
          <p:nvPr/>
        </p:nvPicPr>
        <p:blipFill rotWithShape="1">
          <a:blip r:embed="rId4">
            <a:alphaModFix/>
          </a:blip>
          <a:srcRect b="35420" l="0" r="0" t="32536"/>
          <a:stretch/>
        </p:blipFill>
        <p:spPr>
          <a:xfrm>
            <a:off x="2881425" y="1788912"/>
            <a:ext cx="6241450" cy="44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51e2deda_0_43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Архитектура</a:t>
            </a:r>
            <a:endParaRPr/>
          </a:p>
        </p:txBody>
      </p:sp>
      <p:sp>
        <p:nvSpPr>
          <p:cNvPr id="193" name="Google Shape;193;gdf51e2deda_0_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94" name="Google Shape;194;gdf51e2deda_0_43"/>
          <p:cNvPicPr preferRelativeResize="0"/>
          <p:nvPr/>
        </p:nvPicPr>
        <p:blipFill rotWithShape="1">
          <a:blip r:embed="rId4">
            <a:alphaModFix/>
          </a:blip>
          <a:srcRect b="0" l="0" r="0" t="64294"/>
          <a:stretch/>
        </p:blipFill>
        <p:spPr>
          <a:xfrm>
            <a:off x="3243275" y="1821823"/>
            <a:ext cx="5705450" cy="45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/>
          <p:nvPr/>
        </p:nvSpPr>
        <p:spPr>
          <a:xfrm>
            <a:off x="3822700" y="382378"/>
            <a:ext cx="4546600" cy="1308100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Ход работы</a:t>
            </a:r>
            <a:endParaRPr/>
          </a:p>
        </p:txBody>
      </p:sp>
      <p:graphicFrame>
        <p:nvGraphicFramePr>
          <p:cNvPr id="200" name="Google Shape;200;p14"/>
          <p:cNvGraphicFramePr/>
          <p:nvPr/>
        </p:nvGraphicFramePr>
        <p:xfrm>
          <a:off x="536895" y="20367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{02931199-45EF-43C2-8FFD-4A664B782972}</a:tableStyleId>
              </a:tblPr>
              <a:tblGrid>
                <a:gridCol w="2372825"/>
                <a:gridCol w="8745400"/>
              </a:tblGrid>
              <a:tr h="338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Когда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Что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3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20.10.2020-29.10.2020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Получение от заказчика всех материалов по проекту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3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09.11.2020-20.12.2020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Созвоны с заказчиком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3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05.01.2021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Отвязка проекта от Unity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08.01.2021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Реализация первой версии конструктора дорог (множество объектов), создание макета «карты высот»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3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10.01.2021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Обновление UI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3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20.10.2020-29.10.2020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Получение от заказчика всех материалов по проекту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6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09.11.2020-20.12.2020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Созвоны с заказчиком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866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05.01.2021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Отвязка проекта от Unity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49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08.01.2021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Реализация первой версии конструктора дорог (множество объектов), создание макета «карты высот»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01" name="Google Shape;20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51e2deda_0_16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Ход работы</a:t>
            </a:r>
            <a:endParaRPr/>
          </a:p>
        </p:txBody>
      </p:sp>
      <p:graphicFrame>
        <p:nvGraphicFramePr>
          <p:cNvPr id="207" name="Google Shape;207;gdf51e2deda_0_16"/>
          <p:cNvGraphicFramePr/>
          <p:nvPr/>
        </p:nvGraphicFramePr>
        <p:xfrm>
          <a:off x="536895" y="20367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{02931199-45EF-43C2-8FFD-4A664B782972}</a:tableStyleId>
              </a:tblPr>
              <a:tblGrid>
                <a:gridCol w="2372825"/>
                <a:gridCol w="8745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Когда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Что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19.02.2021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07.04.2021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Отказ от идеи конструктора ландшафта и переход на Mapbox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09.04.2021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 просьбе заказчика добавлено искажение карты по высоте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09.04.2021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 направлению заказчика частично добавлена интеграция с OSM через Selenium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15.04.2021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06.05.2021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Полная замена предшествующей системы сохранения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19.02.2021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07.04.2021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Отказ от идеи конструктора ландшафта и переход на Mapbox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09/04/2021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 просьюе заказчикуа добавлено искажение карты по высоте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8" name="Google Shape;208;gdf51e2deda_0_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f51e2deda_0_24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Ход работы</a:t>
            </a:r>
            <a:endParaRPr/>
          </a:p>
        </p:txBody>
      </p:sp>
      <p:graphicFrame>
        <p:nvGraphicFramePr>
          <p:cNvPr id="214" name="Google Shape;214;gdf51e2deda_0_24"/>
          <p:cNvGraphicFramePr/>
          <p:nvPr/>
        </p:nvGraphicFramePr>
        <p:xfrm>
          <a:off x="536895" y="20367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{02931199-45EF-43C2-8FFD-4A664B782972}</a:tableStyleId>
              </a:tblPr>
              <a:tblGrid>
                <a:gridCol w="2372825"/>
                <a:gridCol w="8745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Когда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Что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15.04.2021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06.05.2021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Полная замена предшествующей системы сохранения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08.05.2021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15.05.2021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Добавление отображения реальных высоты, широты, долготы выделенного объекта и пользователя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21.05.2021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23.05.2021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Добавлены некоторые настройки камеры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28.05.2021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Добавлена настройка разметки ландшафта через построение сетки дорог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31.05.2021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Полировка разметки ландшафта, передача заказчику размеченный ландшафт Ивановской горки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15.04.2021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" name="Google Shape;215;gdf51e2deda_0_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f51e3acab_0_0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Дальнейшее развитие</a:t>
            </a:r>
            <a:endParaRPr/>
          </a:p>
        </p:txBody>
      </p:sp>
      <p:sp>
        <p:nvSpPr>
          <p:cNvPr id="221" name="Google Shape;221;gdf51e3acab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2" name="Google Shape;222;gdf51e3acab_0_0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"/>
              <a:buAutoNum type="arabicPeriod"/>
            </a:pP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Поднять сетевое хранилище с крупными проектами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"/>
              <a:buAutoNum type="arabicPeriod"/>
            </a:pP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Переход к двум версиям: редактора и читалки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"/>
              <a:buAutoNum type="arabicPeriod"/>
            </a:pP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Кроссплатформенное</a:t>
            </a: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e60db2016_0_6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Выводы</a:t>
            </a:r>
            <a:endParaRPr/>
          </a:p>
        </p:txBody>
      </p:sp>
      <p:sp>
        <p:nvSpPr>
          <p:cNvPr id="228" name="Google Shape;228;gde60db2016_0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9" name="Google Shape;229;gde60db2016_0_6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"/>
              <a:buAutoNum type="arabicPeriod"/>
            </a:pP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Разработан относительно удобный конструктор, позволяющий расставлять большое количество объектов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"/>
              <a:buAutoNum type="arabicPeriod"/>
            </a:pPr>
            <a:r>
              <a:rPr lang="ru-RU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Можно точно вводить позицию объектов</a:t>
            </a:r>
            <a:endParaRPr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Содержание</a:t>
            </a:r>
            <a:endParaRPr/>
          </a:p>
        </p:txBody>
      </p:sp>
      <p:pic>
        <p:nvPicPr>
          <p:cNvPr descr="monitor displaying index.html codes" id="97" name="Google Shape;97;p2"/>
          <p:cNvPicPr preferRelativeResize="0"/>
          <p:nvPr/>
        </p:nvPicPr>
        <p:blipFill rotWithShape="1">
          <a:blip r:embed="rId4">
            <a:alphaModFix/>
          </a:blip>
          <a:srcRect b="0" l="6034" r="5210" t="0"/>
          <a:stretch/>
        </p:blipFill>
        <p:spPr>
          <a:xfrm>
            <a:off x="6450959" y="1825625"/>
            <a:ext cx="4835610" cy="363401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/>
          <p:nvPr/>
        </p:nvSpPr>
        <p:spPr>
          <a:xfrm>
            <a:off x="1194443" y="1825625"/>
            <a:ext cx="4546600" cy="3634015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 Введение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2. Введение в предметную область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3. Постановка задачи 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u="sng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4. Обзор аналогов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e60db2016_0_0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Список литературы</a:t>
            </a:r>
            <a:endParaRPr/>
          </a:p>
        </p:txBody>
      </p:sp>
      <p:sp>
        <p:nvSpPr>
          <p:cNvPr id="235" name="Google Shape;235;gde60db2016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people walking on raod" id="104" name="Google Shape;104;p6"/>
          <p:cNvPicPr preferRelativeResize="0"/>
          <p:nvPr/>
        </p:nvPicPr>
        <p:blipFill rotWithShape="1">
          <a:blip r:embed="rId4">
            <a:alphaModFix/>
          </a:blip>
          <a:srcRect b="0" l="2618" r="5644" t="0"/>
          <a:stretch/>
        </p:blipFill>
        <p:spPr>
          <a:xfrm>
            <a:off x="6450956" y="1825624"/>
            <a:ext cx="4835610" cy="363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1194443" y="1825625"/>
            <a:ext cx="4546600" cy="3634015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проекта - развить существующий проекта лицеиста Степана Смирнова “Конструктор улиц”.</a:t>
            </a:r>
            <a:endParaRPr b="0" i="0" sz="2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Ð¢ÑÐµÐ±Ð¾Ð²Ð°Ð½Ð¸Ñ Ðº Ð½Ð°ÑÑÐ½Ð¾Ð¹ ÑÑÐ°ÑÑÐµ ÐÐÐ" id="107" name="Google Shape;107;p6"/>
          <p:cNvPicPr preferRelativeResize="0"/>
          <p:nvPr/>
        </p:nvPicPr>
        <p:blipFill rotWithShape="1">
          <a:blip r:embed="rId5">
            <a:alphaModFix/>
          </a:blip>
          <a:srcRect b="206" l="14505" r="9823" t="26"/>
          <a:stretch/>
        </p:blipFill>
        <p:spPr>
          <a:xfrm>
            <a:off x="6450956" y="1825625"/>
            <a:ext cx="4835610" cy="3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people walking on raod" id="113" name="Google Shape;113;gdf51e2deda_0_0"/>
          <p:cNvPicPr preferRelativeResize="0"/>
          <p:nvPr/>
        </p:nvPicPr>
        <p:blipFill rotWithShape="1">
          <a:blip r:embed="rId4">
            <a:alphaModFix/>
          </a:blip>
          <a:srcRect b="0" l="2614" r="5650" t="0"/>
          <a:stretch/>
        </p:blipFill>
        <p:spPr>
          <a:xfrm>
            <a:off x="6450956" y="1825624"/>
            <a:ext cx="4835610" cy="3634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df51e2deda_0_0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/>
          </a:p>
        </p:txBody>
      </p:sp>
      <p:sp>
        <p:nvSpPr>
          <p:cNvPr id="115" name="Google Shape;115;gdf51e2deda_0_0"/>
          <p:cNvSpPr/>
          <p:nvPr/>
        </p:nvSpPr>
        <p:spPr>
          <a:xfrm>
            <a:off x="1194443" y="1825625"/>
            <a:ext cx="4546500" cy="36339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</a:t>
            </a:r>
            <a:r>
              <a:rPr lang="ru-RU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тарой версии проекта могла выполнять </a:t>
            </a:r>
            <a:r>
              <a:rPr lang="ru-RU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задачи: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AutoNum type="arabicPeriod"/>
            </a:pPr>
            <a:r>
              <a:rPr lang="ru-RU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Загрузка 3D-моделей из забилженных в проект ресурсов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AutoNum type="arabicPeriod"/>
            </a:pPr>
            <a:r>
              <a:rPr lang="ru-RU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свободно летающей камеры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AutoNum type="arabicPeriod"/>
            </a:pPr>
            <a:r>
              <a:rPr lang="ru-RU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Настройки угла поворота и позиции объекта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600"/>
              <a:buFont typeface="Times New Roman"/>
              <a:buAutoNum type="arabicPeriod"/>
            </a:pPr>
            <a:r>
              <a:rPr lang="ru-RU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Сохранять проект в отдельный файл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Ð¢ÑÐµÐ±Ð¾Ð²Ð°Ð½Ð¸Ñ Ðº Ð½Ð°ÑÑÐ½Ð¾Ð¹ ÑÑÐ°ÑÑÐµ ÐÐÐ" id="116" name="Google Shape;116;gdf51e2deda_0_0"/>
          <p:cNvPicPr preferRelativeResize="0"/>
          <p:nvPr/>
        </p:nvPicPr>
        <p:blipFill rotWithShape="1">
          <a:blip r:embed="rId5">
            <a:alphaModFix/>
          </a:blip>
          <a:srcRect b="199" l="14506" r="9822" t="29"/>
          <a:stretch/>
        </p:blipFill>
        <p:spPr>
          <a:xfrm>
            <a:off x="6450956" y="1825625"/>
            <a:ext cx="4835610" cy="3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df51e2deda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people walking on raod" id="122" name="Google Shape;122;gdf51e2deda_0_8"/>
          <p:cNvPicPr preferRelativeResize="0"/>
          <p:nvPr/>
        </p:nvPicPr>
        <p:blipFill rotWithShape="1">
          <a:blip r:embed="rId4">
            <a:alphaModFix/>
          </a:blip>
          <a:srcRect b="0" l="2614" r="5650" t="0"/>
          <a:stretch/>
        </p:blipFill>
        <p:spPr>
          <a:xfrm>
            <a:off x="6450956" y="1825624"/>
            <a:ext cx="4835610" cy="3634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df51e2deda_0_8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/>
          </a:p>
        </p:txBody>
      </p:sp>
      <p:sp>
        <p:nvSpPr>
          <p:cNvPr id="124" name="Google Shape;124;gdf51e2deda_0_8"/>
          <p:cNvSpPr/>
          <p:nvPr/>
        </p:nvSpPr>
        <p:spPr>
          <a:xfrm>
            <a:off x="1194443" y="1825625"/>
            <a:ext cx="4546500" cy="3633900"/>
          </a:xfrm>
          <a:prstGeom prst="rect">
            <a:avLst/>
          </a:prstGeom>
          <a:solidFill>
            <a:schemeClr val="dk1">
              <a:alpha val="6980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Новая версия проекта может выполнять другие задачи: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AutoNum type="arabicPeriod"/>
            </a:pPr>
            <a:r>
              <a:rPr lang="ru-RU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Машины времени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AutoNum type="arabicPeriod"/>
            </a:pPr>
            <a:r>
              <a:rPr lang="ru-RU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3D-моделей сохраненных на диске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AutoNum type="arabicPeriod"/>
            </a:pPr>
            <a:r>
              <a:rPr lang="ru-RU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Сохранение проекта в новый отдельный формат, сохраняющий полноценные 3D модели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AutoNum type="arabicPeriod"/>
            </a:pPr>
            <a:r>
              <a:rPr lang="ru-RU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Приближенный к другим графическим редакторам дизайн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AutoNum type="arabicPeriod"/>
            </a:pPr>
            <a:r>
              <a:rPr lang="ru-RU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Сетки дорог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200"/>
              <a:buFont typeface="Times New Roman"/>
              <a:buAutoNum type="arabicPeriod"/>
            </a:pPr>
            <a:r>
              <a:rPr lang="ru-RU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Предоставление пользователю готовых проектов и 3D-моделей для быстрого обучения программе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Ð¢ÑÐµÐ±Ð¾Ð²Ð°Ð½Ð¸Ñ Ðº Ð½Ð°ÑÑÐ½Ð¾Ð¹ ÑÑÐ°ÑÑÐµ ÐÐÐ" id="125" name="Google Shape;125;gdf51e2deda_0_8"/>
          <p:cNvPicPr preferRelativeResize="0"/>
          <p:nvPr/>
        </p:nvPicPr>
        <p:blipFill rotWithShape="1">
          <a:blip r:embed="rId5">
            <a:alphaModFix/>
          </a:blip>
          <a:srcRect b="199" l="14506" r="9822" t="29"/>
          <a:stretch/>
        </p:blipFill>
        <p:spPr>
          <a:xfrm>
            <a:off x="6450956" y="1825625"/>
            <a:ext cx="4835610" cy="3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df51e2deda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Актуальность</a:t>
            </a:r>
            <a:endParaRPr/>
          </a:p>
        </p:txBody>
      </p:sp>
      <p:sp>
        <p:nvSpPr>
          <p:cNvPr id="132" name="Google Shape;132;p3"/>
          <p:cNvSpPr/>
          <p:nvPr/>
        </p:nvSpPr>
        <p:spPr>
          <a:xfrm>
            <a:off x="1012858" y="1825626"/>
            <a:ext cx="4909770" cy="3634014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Десятки городов расположены на прибрежных холмах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Исторические панорамы таких городов представляют большую культурную ценность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Не с</a:t>
            </a: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уществуют трехмерные инструменты, обладающих функционалом, необходимым для построения и обзора цифровых моделей таких панорам</a:t>
            </a:r>
            <a:endParaRPr/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9374" y="1825626"/>
            <a:ext cx="5574488" cy="232593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ballpoint pen on white notebook" id="139" name="Google Shape;139;p4"/>
          <p:cNvPicPr preferRelativeResize="0"/>
          <p:nvPr/>
        </p:nvPicPr>
        <p:blipFill rotWithShape="1">
          <a:blip r:embed="rId4">
            <a:alphaModFix/>
          </a:blip>
          <a:srcRect b="0" l="5813" r="5431" t="0"/>
          <a:stretch/>
        </p:blipFill>
        <p:spPr>
          <a:xfrm>
            <a:off x="6450956" y="1825624"/>
            <a:ext cx="4835610" cy="3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Целевая аудитория</a:t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1194443" y="1825625"/>
            <a:ext cx="4546600" cy="3634015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Ученики и учителя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•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Люди с ограниченными возможностями здоровья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•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Люди, уставшие от плотной или некрасивой застройки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2" name="Google Shape;14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Обзор аналогов</a:t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1194443" y="1825625"/>
            <a:ext cx="4546600" cy="3634015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 Earth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+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Понятный </a:t>
            </a: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интерфейс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+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 Street View (можно посмотреть панорамы)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+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Можно группировать объекты в проекты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+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Глубина изображения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-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Динамика точки обзора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-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Требует много места на диске</a:t>
            </a:r>
            <a:endParaRPr/>
          </a:p>
          <a:p>
            <a:pPr indent="-22225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ibre Franklin"/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0959" y="1825625"/>
            <a:ext cx="5097289" cy="248758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Обзор аналогов</a:t>
            </a: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1194443" y="1825625"/>
            <a:ext cx="4546600" cy="3634015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Microsoft Maps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+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Учитывает географические неровности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-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Никак нельзя смотреть улицы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-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Требует много ресурсов от компьютера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-"/>
            </a:pPr>
            <a:r>
              <a:rPr lang="ru-RU" sz="1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Непонятный интерфейс</a:t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2225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ibre Franklin"/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0959" y="1825625"/>
            <a:ext cx="4546598" cy="246274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2019-04-11T09:13:43Z</dcterms:created>
  <dc:creator>Павел Пашенцнв</dc:creator>
</cp:coreProperties>
</file>